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869" y="-53"/>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E229AE-9859-49EC-BA83-E7F674DB613C}" type="datetimeFigureOut">
              <a:rPr lang="en-US" smtClean="0"/>
              <a:pPr/>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810806-85D1-4E77-A0D6-6CFA4CB519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E229AE-9859-49EC-BA83-E7F674DB613C}" type="datetimeFigureOut">
              <a:rPr lang="en-US" smtClean="0"/>
              <a:pPr/>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810806-85D1-4E77-A0D6-6CFA4CB519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E229AE-9859-49EC-BA83-E7F674DB613C}" type="datetimeFigureOut">
              <a:rPr lang="en-US" smtClean="0"/>
              <a:pPr/>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810806-85D1-4E77-A0D6-6CFA4CB519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E229AE-9859-49EC-BA83-E7F674DB613C}" type="datetimeFigureOut">
              <a:rPr lang="en-US" smtClean="0"/>
              <a:pPr/>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810806-85D1-4E77-A0D6-6CFA4CB519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E229AE-9859-49EC-BA83-E7F674DB613C}" type="datetimeFigureOut">
              <a:rPr lang="en-US" smtClean="0"/>
              <a:pPr/>
              <a:t>7/1/2021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810806-85D1-4E77-A0D6-6CFA4CB519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E229AE-9859-49EC-BA83-E7F674DB613C}" type="datetimeFigureOut">
              <a:rPr lang="en-US" smtClean="0"/>
              <a:pPr/>
              <a:t>7/1/2021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810806-85D1-4E77-A0D6-6CFA4CB519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E229AE-9859-49EC-BA83-E7F674DB613C}" type="datetimeFigureOut">
              <a:rPr lang="en-US" smtClean="0"/>
              <a:pPr/>
              <a:t>7/1/2021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810806-85D1-4E77-A0D6-6CFA4CB519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E229AE-9859-49EC-BA83-E7F674DB613C}" type="datetimeFigureOut">
              <a:rPr lang="en-US" smtClean="0"/>
              <a:pPr/>
              <a:t>7/1/2021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810806-85D1-4E77-A0D6-6CFA4CB519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E229AE-9859-49EC-BA83-E7F674DB613C}" type="datetimeFigureOut">
              <a:rPr lang="en-US" smtClean="0"/>
              <a:pPr/>
              <a:t>7/1/2021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810806-85D1-4E77-A0D6-6CFA4CB519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E229AE-9859-49EC-BA83-E7F674DB613C}" type="datetimeFigureOut">
              <a:rPr lang="en-US" smtClean="0"/>
              <a:pPr/>
              <a:t>7/1/2021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810806-85D1-4E77-A0D6-6CFA4CB519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E229AE-9859-49EC-BA83-E7F674DB613C}" type="datetimeFigureOut">
              <a:rPr lang="en-US" smtClean="0"/>
              <a:pPr/>
              <a:t>7/1/2021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810806-85D1-4E77-A0D6-6CFA4CB519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1E229AE-9859-49EC-BA83-E7F674DB613C}" type="datetimeFigureOut">
              <a:rPr lang="en-US" smtClean="0"/>
              <a:pPr/>
              <a:t>7/1/2021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E9810806-85D1-4E77-A0D6-6CFA4CB519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latin typeface="Times New Roman" pitchFamily="18" charset="0"/>
                <a:cs typeface="Times New Roman" pitchFamily="18" charset="0"/>
              </a:rPr>
              <a:t>A Sample PPT File</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2000" dirty="0" smtClean="0"/>
              <a:t>A sample </a:t>
            </a:r>
            <a:r>
              <a:rPr lang="en-US" sz="2000" dirty="0" smtClean="0"/>
              <a:t>Presentation</a:t>
            </a:r>
            <a:r>
              <a:rPr lang="en-US" sz="2000" dirty="0" smtClean="0"/>
              <a:t> file</a:t>
            </a:r>
            <a:r>
              <a:rPr lang="en-US" sz="2000" dirty="0" smtClean="0"/>
              <a:t>. This is a .</a:t>
            </a:r>
            <a:r>
              <a:rPr lang="en-US" sz="2000" dirty="0" err="1" smtClean="0"/>
              <a:t>ppt</a:t>
            </a:r>
            <a:r>
              <a:rPr lang="en-US" sz="2000" dirty="0" smtClean="0"/>
              <a:t> file for test and demonstration purposes.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428611"/>
            <a:ext cx="7286676" cy="2071701"/>
          </a:xfrm>
        </p:spPr>
        <p:txBody>
          <a:bodyPr>
            <a:normAutofit/>
          </a:bodyPr>
          <a:lstStyle/>
          <a:p>
            <a:pPr algn="just"/>
            <a:r>
              <a:rPr lang="en-US" sz="1600" dirty="0" err="1" smtClean="0">
                <a:latin typeface="Times New Roman" pitchFamily="18" charset="0"/>
                <a:cs typeface="Times New Roman" pitchFamily="18" charset="0"/>
              </a:rPr>
              <a:t>Lorem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ipsum</a:t>
            </a:r>
            <a:r>
              <a:rPr lang="en-US" sz="1600" dirty="0" smtClean="0">
                <a:latin typeface="Times New Roman" pitchFamily="18" charset="0"/>
                <a:cs typeface="Times New Roman" pitchFamily="18" charset="0"/>
              </a:rPr>
              <a:t> dolor sit </a:t>
            </a:r>
            <a:r>
              <a:rPr lang="en-US" sz="1600" dirty="0" err="1" smtClean="0">
                <a:latin typeface="Times New Roman" pitchFamily="18" charset="0"/>
                <a:cs typeface="Times New Roman" pitchFamily="18" charset="0"/>
              </a:rPr>
              <a:t>amet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consectetur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adipisicing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elit</a:t>
            </a:r>
            <a:r>
              <a:rPr lang="en-US" sz="1600" dirty="0" smtClean="0">
                <a:latin typeface="Times New Roman" pitchFamily="18" charset="0"/>
                <a:cs typeface="Times New Roman" pitchFamily="18" charset="0"/>
              </a:rPr>
              <a:t>. Quasi </a:t>
            </a:r>
            <a:r>
              <a:rPr lang="en-US" sz="1600" dirty="0" err="1" smtClean="0">
                <a:latin typeface="Times New Roman" pitchFamily="18" charset="0"/>
                <a:cs typeface="Times New Roman" pitchFamily="18" charset="0"/>
              </a:rPr>
              <a:t>ut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voluptatum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eveniet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doloremque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autem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excepturi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eaque</a:t>
            </a:r>
            <a:r>
              <a:rPr lang="en-US" sz="1600" dirty="0" smtClean="0">
                <a:latin typeface="Times New Roman" pitchFamily="18" charset="0"/>
                <a:cs typeface="Times New Roman" pitchFamily="18" charset="0"/>
              </a:rPr>
              <a:t>, sit </a:t>
            </a:r>
            <a:r>
              <a:rPr lang="en-US" sz="1600" dirty="0" err="1" smtClean="0">
                <a:latin typeface="Times New Roman" pitchFamily="18" charset="0"/>
                <a:cs typeface="Times New Roman" pitchFamily="18" charset="0"/>
              </a:rPr>
              <a:t>laboriosam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voluptatem</a:t>
            </a:r>
            <a:r>
              <a:rPr lang="en-US" sz="1600" dirty="0" smtClean="0">
                <a:latin typeface="Times New Roman" pitchFamily="18" charset="0"/>
                <a:cs typeface="Times New Roman" pitchFamily="18" charset="0"/>
              </a:rPr>
              <a:t> nisi </a:t>
            </a:r>
            <a:r>
              <a:rPr lang="en-US" sz="1600" dirty="0" err="1" smtClean="0">
                <a:latin typeface="Times New Roman" pitchFamily="18" charset="0"/>
                <a:cs typeface="Times New Roman" pitchFamily="18" charset="0"/>
              </a:rPr>
              <a:t>delectus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Facere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explicabo</a:t>
            </a:r>
            <a:r>
              <a:rPr lang="en-US" sz="1600" dirty="0" smtClean="0">
                <a:latin typeface="Times New Roman" pitchFamily="18" charset="0"/>
                <a:cs typeface="Times New Roman" pitchFamily="18" charset="0"/>
              </a:rPr>
              <a:t> hic minus </a:t>
            </a:r>
            <a:r>
              <a:rPr lang="en-US" sz="1600" dirty="0" err="1" smtClean="0">
                <a:latin typeface="Times New Roman" pitchFamily="18" charset="0"/>
                <a:cs typeface="Times New Roman" pitchFamily="18" charset="0"/>
              </a:rPr>
              <a:t>accusamus</a:t>
            </a:r>
            <a:r>
              <a:rPr lang="en-US" sz="1600" dirty="0" smtClean="0">
                <a:latin typeface="Times New Roman" pitchFamily="18" charset="0"/>
                <a:cs typeface="Times New Roman" pitchFamily="18" charset="0"/>
              </a:rPr>
              <a:t> alias </a:t>
            </a:r>
            <a:r>
              <a:rPr lang="en-US" sz="1600" dirty="0" err="1" smtClean="0">
                <a:latin typeface="Times New Roman" pitchFamily="18" charset="0"/>
                <a:cs typeface="Times New Roman" pitchFamily="18" charset="0"/>
              </a:rPr>
              <a:t>fuga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nihil</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dolorum</a:t>
            </a:r>
            <a:r>
              <a:rPr lang="en-US" sz="1600" dirty="0" smtClean="0">
                <a:latin typeface="Times New Roman" pitchFamily="18" charset="0"/>
                <a:cs typeface="Times New Roman" pitchFamily="18" charset="0"/>
              </a:rPr>
              <a:t> quae. </a:t>
            </a:r>
            <a:r>
              <a:rPr lang="en-US" sz="1600" dirty="0" err="1" smtClean="0">
                <a:latin typeface="Times New Roman" pitchFamily="18" charset="0"/>
                <a:cs typeface="Times New Roman" pitchFamily="18" charset="0"/>
              </a:rPr>
              <a:t>Explicabo</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illo</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unde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odio</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consequatur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ipsam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possimus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veritatis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placeat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ab</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molestiae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velit</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inventore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exercitationem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consequuntur</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blanditiis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omnis</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beatae</a:t>
            </a:r>
            <a:r>
              <a:rPr lang="en-US" sz="1600" dirty="0" smtClean="0">
                <a:latin typeface="Times New Roman" pitchFamily="18" charset="0"/>
                <a:cs typeface="Times New Roman" pitchFamily="18" charset="0"/>
              </a:rPr>
              <a:t>. Dolor </a:t>
            </a:r>
            <a:r>
              <a:rPr lang="en-US" sz="1600" dirty="0" err="1" smtClean="0">
                <a:latin typeface="Times New Roman" pitchFamily="18" charset="0"/>
                <a:cs typeface="Times New Roman" pitchFamily="18" charset="0"/>
              </a:rPr>
              <a:t>iste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excepturi</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ratione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soluta</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quas</a:t>
            </a:r>
            <a:r>
              <a:rPr lang="en-US" sz="1600" dirty="0" smtClean="0">
                <a:latin typeface="Times New Roman" pitchFamily="18" charset="0"/>
                <a:cs typeface="Times New Roman" pitchFamily="18" charset="0"/>
              </a:rPr>
              <a:t> culpa </a:t>
            </a:r>
            <a:r>
              <a:rPr lang="en-US" sz="1600" dirty="0" err="1" smtClean="0">
                <a:latin typeface="Times New Roman" pitchFamily="18" charset="0"/>
                <a:cs typeface="Times New Roman" pitchFamily="18" charset="0"/>
              </a:rPr>
              <a:t>voluptatum</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repudiandae</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harum</a:t>
            </a:r>
            <a:r>
              <a:rPr lang="en-US" sz="1600" dirty="0" smtClean="0">
                <a:latin typeface="Times New Roman" pitchFamily="18" charset="0"/>
                <a:cs typeface="Times New Roman" pitchFamily="18" charset="0"/>
              </a:rPr>
              <a:t> non.</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90</Words>
  <Application>Microsoft Office PowerPoint</Application>
  <PresentationFormat>On-screen Show (16:9)</PresentationFormat>
  <Paragraphs>3</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A Sample PPT File</vt:lpstr>
      <vt:lpstr>Lorem ipsum dolor sit amet consectetur adipisicing elit. Quasi ut voluptatum eveniet doloremque autem excepturi eaque, sit laboriosam voluptatem nisi delectus. Facere explicabo hic minus accusamus alias fuga nihil dolorum quae. Explicabo illo unde, odio consequatur ipsam possimus veritatis, placeat, ab molestiae velit inventore exercitationem consequuntur blanditiis omnis beatae. Dolor iste excepturi ratione soluta quas culpa voluptatum repudiandae harum non.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Simple PPT File</dc:title>
  <dc:creator>Ruchir Shah</dc:creator>
  <cp:lastModifiedBy>Ruchir Shah</cp:lastModifiedBy>
  <cp:revision>5</cp:revision>
  <dcterms:created xsi:type="dcterms:W3CDTF">2021-06-20T18:20:05Z</dcterms:created>
  <dcterms:modified xsi:type="dcterms:W3CDTF">2021-07-01T10:45:04Z</dcterms:modified>
</cp:coreProperties>
</file>